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32F1-0832-4837-9E14-5700EB1CB3B8}" type="datetimeFigureOut">
              <a:rPr lang="nl-BE" smtClean="0"/>
              <a:t>31/03/2021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729-BADB-43C7-A92B-6AF6F70A50C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5412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32F1-0832-4837-9E14-5700EB1CB3B8}" type="datetimeFigureOut">
              <a:rPr lang="nl-BE" smtClean="0"/>
              <a:t>31/03/2021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729-BADB-43C7-A92B-6AF6F70A50C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0416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32F1-0832-4837-9E14-5700EB1CB3B8}" type="datetimeFigureOut">
              <a:rPr lang="nl-BE" smtClean="0"/>
              <a:t>31/03/2021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729-BADB-43C7-A92B-6AF6F70A50C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337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32F1-0832-4837-9E14-5700EB1CB3B8}" type="datetimeFigureOut">
              <a:rPr lang="nl-BE" smtClean="0"/>
              <a:t>31/03/2021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729-BADB-43C7-A92B-6AF6F70A50C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075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32F1-0832-4837-9E14-5700EB1CB3B8}" type="datetimeFigureOut">
              <a:rPr lang="nl-BE" smtClean="0"/>
              <a:t>31/03/2021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729-BADB-43C7-A92B-6AF6F70A50C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4255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32F1-0832-4837-9E14-5700EB1CB3B8}" type="datetimeFigureOut">
              <a:rPr lang="nl-BE" smtClean="0"/>
              <a:t>31/03/2021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729-BADB-43C7-A92B-6AF6F70A50C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0156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32F1-0832-4837-9E14-5700EB1CB3B8}" type="datetimeFigureOut">
              <a:rPr lang="nl-BE" smtClean="0"/>
              <a:t>31/03/2021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729-BADB-43C7-A92B-6AF6F70A50C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8690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32F1-0832-4837-9E14-5700EB1CB3B8}" type="datetimeFigureOut">
              <a:rPr lang="nl-BE" smtClean="0"/>
              <a:t>31/03/2021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729-BADB-43C7-A92B-6AF6F70A50C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046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32F1-0832-4837-9E14-5700EB1CB3B8}" type="datetimeFigureOut">
              <a:rPr lang="nl-BE" smtClean="0"/>
              <a:t>31/03/2021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729-BADB-43C7-A92B-6AF6F70A50C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9690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32F1-0832-4837-9E14-5700EB1CB3B8}" type="datetimeFigureOut">
              <a:rPr lang="nl-BE" smtClean="0"/>
              <a:t>31/03/2021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729-BADB-43C7-A92B-6AF6F70A50C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3880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32F1-0832-4837-9E14-5700EB1CB3B8}" type="datetimeFigureOut">
              <a:rPr lang="nl-BE" smtClean="0"/>
              <a:t>31/03/2021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729-BADB-43C7-A92B-6AF6F70A50C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9505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032F1-0832-4837-9E14-5700EB1CB3B8}" type="datetimeFigureOut">
              <a:rPr lang="nl-BE" smtClean="0"/>
              <a:t>31/03/2021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0F729-BADB-43C7-A92B-6AF6F70A50C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687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5610" y="0"/>
            <a:ext cx="14866373" cy="6858000"/>
          </a:xfrm>
        </p:spPr>
      </p:pic>
      <p:sp>
        <p:nvSpPr>
          <p:cNvPr id="5" name="Rechthoek 4"/>
          <p:cNvSpPr/>
          <p:nvPr/>
        </p:nvSpPr>
        <p:spPr>
          <a:xfrm>
            <a:off x="4754880" y="5142155"/>
            <a:ext cx="4281544" cy="935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Boudelohof</a:t>
            </a:r>
            <a:r>
              <a:rPr lang="nl-BE" dirty="0" smtClean="0"/>
              <a:t>, woonhuis uit 1660, opgebouwd met bouwmateriaal van de voormalige </a:t>
            </a:r>
            <a:r>
              <a:rPr lang="nl-BE" dirty="0" err="1" smtClean="0"/>
              <a:t>Boudeloabij</a:t>
            </a:r>
            <a:r>
              <a:rPr lang="nl-BE" dirty="0" smtClean="0"/>
              <a:t>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0120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4866373" cy="6858000"/>
          </a:xfrm>
        </p:spPr>
      </p:pic>
    </p:spTree>
    <p:extLst>
      <p:ext uri="{BB962C8B-B14F-4D97-AF65-F5344CB8AC3E}">
        <p14:creationId xmlns:p14="http://schemas.microsoft.com/office/powerpoint/2010/main" val="155846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4688733" cy="6776053"/>
          </a:xfrm>
        </p:spPr>
      </p:pic>
    </p:spTree>
    <p:extLst>
      <p:ext uri="{BB962C8B-B14F-4D97-AF65-F5344CB8AC3E}">
        <p14:creationId xmlns:p14="http://schemas.microsoft.com/office/powerpoint/2010/main" val="372916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4866373" cy="6858000"/>
          </a:xfrm>
        </p:spPr>
      </p:pic>
    </p:spTree>
    <p:extLst>
      <p:ext uri="{BB962C8B-B14F-4D97-AF65-F5344CB8AC3E}">
        <p14:creationId xmlns:p14="http://schemas.microsoft.com/office/powerpoint/2010/main" val="256733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3572"/>
            <a:ext cx="14706888" cy="6784428"/>
          </a:xfrm>
        </p:spPr>
      </p:pic>
    </p:spTree>
    <p:extLst>
      <p:ext uri="{BB962C8B-B14F-4D97-AF65-F5344CB8AC3E}">
        <p14:creationId xmlns:p14="http://schemas.microsoft.com/office/powerpoint/2010/main" val="256121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84083"/>
            <a:ext cx="14684103" cy="6773917"/>
          </a:xfrm>
        </p:spPr>
      </p:pic>
    </p:spTree>
    <p:extLst>
      <p:ext uri="{BB962C8B-B14F-4D97-AF65-F5344CB8AC3E}">
        <p14:creationId xmlns:p14="http://schemas.microsoft.com/office/powerpoint/2010/main" val="357907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Aangekomen aan de Koebrug , zit onze tocht door Stekene er op.</a:t>
            </a:r>
          </a:p>
          <a:p>
            <a:r>
              <a:rPr lang="nl-BE" dirty="0" smtClean="0"/>
              <a:t>De tocht leidt ons langs meersen, velden en door bossen en biedt de fietser een brede waaier van landschapselementen.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345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64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4866373" cy="6858000"/>
          </a:xfrm>
        </p:spPr>
      </p:pic>
      <p:sp>
        <p:nvSpPr>
          <p:cNvPr id="5" name="Rechthoek 4"/>
          <p:cNvSpPr/>
          <p:nvPr/>
        </p:nvSpPr>
        <p:spPr>
          <a:xfrm>
            <a:off x="666975" y="4711215"/>
            <a:ext cx="3625326" cy="181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Woonhuis , voormalige herberg ‘de leste </a:t>
            </a:r>
            <a:r>
              <a:rPr lang="nl-BE" dirty="0" err="1" smtClean="0"/>
              <a:t>stuyver</a:t>
            </a:r>
            <a:r>
              <a:rPr lang="nl-BE" dirty="0" smtClean="0"/>
              <a:t>’.  Hier rechtover was de kapel.  Mensen deden na de mis met offerande , hun laatste centen hier op.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9163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4866373" cy="6858000"/>
          </a:xfrm>
        </p:spPr>
      </p:pic>
      <p:sp>
        <p:nvSpPr>
          <p:cNvPr id="5" name="Rechthoek 4"/>
          <p:cNvSpPr/>
          <p:nvPr/>
        </p:nvSpPr>
        <p:spPr>
          <a:xfrm>
            <a:off x="1323191" y="5045336"/>
            <a:ext cx="3765176" cy="106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Dit huis is de voormalige kapel aangehecht aan de abdij. Dit is een voorloper van de kerk van Klein </a:t>
            </a:r>
            <a:r>
              <a:rPr lang="nl-BE" dirty="0" err="1" smtClean="0"/>
              <a:t>Sinaai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3711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4866373" cy="6858000"/>
          </a:xfrm>
        </p:spPr>
      </p:pic>
    </p:spTree>
    <p:extLst>
      <p:ext uri="{BB962C8B-B14F-4D97-AF65-F5344CB8AC3E}">
        <p14:creationId xmlns:p14="http://schemas.microsoft.com/office/powerpoint/2010/main" val="70393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4866373" cy="6858000"/>
          </a:xfrm>
        </p:spPr>
      </p:pic>
    </p:spTree>
    <p:extLst>
      <p:ext uri="{BB962C8B-B14F-4D97-AF65-F5344CB8AC3E}">
        <p14:creationId xmlns:p14="http://schemas.microsoft.com/office/powerpoint/2010/main" val="361618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8979" y="0"/>
            <a:ext cx="14665948" cy="6765542"/>
          </a:xfrm>
        </p:spPr>
      </p:pic>
      <p:sp>
        <p:nvSpPr>
          <p:cNvPr id="5" name="Rechthoek 4"/>
          <p:cNvSpPr/>
          <p:nvPr/>
        </p:nvSpPr>
        <p:spPr>
          <a:xfrm>
            <a:off x="7218381" y="4733364"/>
            <a:ext cx="4593515" cy="957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We draaien rechts de oude treinroute in.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874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428" y="0"/>
            <a:ext cx="14866373" cy="6858000"/>
          </a:xfrm>
        </p:spPr>
      </p:pic>
      <p:sp>
        <p:nvSpPr>
          <p:cNvPr id="5" name="Rechthoek 4"/>
          <p:cNvSpPr/>
          <p:nvPr/>
        </p:nvSpPr>
        <p:spPr>
          <a:xfrm>
            <a:off x="8670664" y="946673"/>
            <a:ext cx="3162748" cy="903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We draaien rechts en onmiddellijk </a:t>
            </a:r>
            <a:r>
              <a:rPr lang="nl-BE" dirty="0" err="1" smtClean="0"/>
              <a:t>lins</a:t>
            </a:r>
            <a:r>
              <a:rPr lang="nl-BE" dirty="0" smtClean="0"/>
              <a:t> deze wegel in.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59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4620380" cy="6744521"/>
          </a:xfrm>
        </p:spPr>
      </p:pic>
      <p:sp>
        <p:nvSpPr>
          <p:cNvPr id="5" name="Rechthoek 4"/>
          <p:cNvSpPr/>
          <p:nvPr/>
        </p:nvSpPr>
        <p:spPr>
          <a:xfrm>
            <a:off x="6368527" y="4636546"/>
            <a:ext cx="2786231" cy="1215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Deze dreef uit , rechts en direct links.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7274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4866373" cy="6858000"/>
          </a:xfrm>
        </p:spPr>
      </p:pic>
      <p:sp>
        <p:nvSpPr>
          <p:cNvPr id="5" name="Rechthoek 4"/>
          <p:cNvSpPr/>
          <p:nvPr/>
        </p:nvSpPr>
        <p:spPr>
          <a:xfrm>
            <a:off x="1204856" y="5260489"/>
            <a:ext cx="4668819" cy="882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We rijden de oude heerwegdreef in 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6733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</Words>
  <Application>Microsoft Office PowerPoint</Application>
  <PresentationFormat>Breedbeeld</PresentationFormat>
  <Paragraphs>9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Jimmy</dc:creator>
  <cp:lastModifiedBy>Jimmy</cp:lastModifiedBy>
  <cp:revision>1</cp:revision>
  <dcterms:created xsi:type="dcterms:W3CDTF">2021-03-31T18:58:51Z</dcterms:created>
  <dcterms:modified xsi:type="dcterms:W3CDTF">2021-03-31T18:59:24Z</dcterms:modified>
</cp:coreProperties>
</file>